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3" r:id="rId3"/>
    <p:sldId id="264" r:id="rId4"/>
    <p:sldId id="265" r:id="rId5"/>
    <p:sldId id="268" r:id="rId6"/>
    <p:sldId id="269" r:id="rId7"/>
    <p:sldId id="257" r:id="rId8"/>
    <p:sldId id="258" r:id="rId9"/>
    <p:sldId id="259" r:id="rId10"/>
    <p:sldId id="266" r:id="rId11"/>
    <p:sldId id="267" r:id="rId12"/>
    <p:sldId id="260" r:id="rId13"/>
    <p:sldId id="262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9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September 13,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September 13,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0YahlaJVvp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Triangle Proofs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Have your theorem/postulate handout, ISN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72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up with a headline for a newspaper using our lesson’s big ideas i.e. triangles, angle measurements, theorems, finding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64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Proof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same purple … prove triangles are congruent using the definition of congruence  </a:t>
            </a:r>
          </a:p>
          <a:p>
            <a:endParaRPr lang="en-US" dirty="0"/>
          </a:p>
          <a:p>
            <a:r>
              <a:rPr lang="en-US" dirty="0" smtClean="0"/>
              <a:t>Essential Question: Why is the order of vertices important when naming congruent triangles?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6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CPCTC</a:t>
            </a:r>
            <a:endParaRPr lang="en-US" dirty="0"/>
          </a:p>
        </p:txBody>
      </p:sp>
      <p:pic>
        <p:nvPicPr>
          <p:cNvPr id="4" name="Content Placeholder 3" descr="Screen Shot 2015-09-10 at 7.15.5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955" b="-83662"/>
          <a:stretch/>
        </p:blipFill>
        <p:spPr>
          <a:xfrm>
            <a:off x="457200" y="1600200"/>
            <a:ext cx="8433846" cy="4876800"/>
          </a:xfrm>
        </p:spPr>
      </p:pic>
    </p:spTree>
    <p:extLst>
      <p:ext uri="{BB962C8B-B14F-4D97-AF65-F5344CB8AC3E}">
        <p14:creationId xmlns:p14="http://schemas.microsoft.com/office/powerpoint/2010/main" val="905118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Angles Theorem</a:t>
            </a:r>
            <a:endParaRPr lang="en-US" dirty="0"/>
          </a:p>
        </p:txBody>
      </p:sp>
      <p:pic>
        <p:nvPicPr>
          <p:cNvPr id="4" name="Content Placeholder 3" descr="Screen Shot 2015-09-10 at 7.25.06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23" t="-4008" r="2793" b="-9478"/>
          <a:stretch/>
        </p:blipFill>
        <p:spPr>
          <a:xfrm>
            <a:off x="-751976" y="1600200"/>
            <a:ext cx="9895976" cy="3694639"/>
          </a:xfrm>
        </p:spPr>
      </p:pic>
    </p:spTree>
    <p:extLst>
      <p:ext uri="{BB962C8B-B14F-4D97-AF65-F5344CB8AC3E}">
        <p14:creationId xmlns:p14="http://schemas.microsoft.com/office/powerpoint/2010/main" val="677721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5-09-10 at 7.18.4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64" t="-4553" r="-3016" b="-24436"/>
          <a:stretch/>
        </p:blipFill>
        <p:spPr>
          <a:xfrm>
            <a:off x="-2227998" y="1524000"/>
            <a:ext cx="11371998" cy="4876800"/>
          </a:xfrm>
        </p:spPr>
      </p:pic>
    </p:spTree>
    <p:extLst>
      <p:ext uri="{BB962C8B-B14F-4D97-AF65-F5344CB8AC3E}">
        <p14:creationId xmlns:p14="http://schemas.microsoft.com/office/powerpoint/2010/main" val="350318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</a:t>
            </a:r>
            <a:r>
              <a:rPr lang="en-US" dirty="0" smtClean="0">
                <a:hlinkClick r:id="rId2"/>
              </a:rPr>
              <a:t>0YahlaJVvpo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 the left side, title “Do Now”</a:t>
            </a:r>
          </a:p>
          <a:p>
            <a:pPr lvl="1"/>
            <a:r>
              <a:rPr lang="en-US" dirty="0" smtClean="0"/>
              <a:t>Write 3 things big ideas</a:t>
            </a:r>
          </a:p>
          <a:p>
            <a:pPr lvl="1"/>
            <a:r>
              <a:rPr lang="en-US" dirty="0" smtClean="0"/>
              <a:t>Write 2 things that clicked a.k.a. “A Ha!” moment</a:t>
            </a:r>
          </a:p>
          <a:p>
            <a:pPr lvl="1"/>
            <a:r>
              <a:rPr lang="en-US" dirty="0" smtClean="0"/>
              <a:t>Write 1 question you have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0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and Essential 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</a:t>
            </a:r>
          </a:p>
          <a:p>
            <a:endParaRPr lang="en-US" dirty="0"/>
          </a:p>
          <a:p>
            <a:r>
              <a:rPr lang="en-US" dirty="0" smtClean="0"/>
              <a:t>Essential Question: How can you find the missing measures of a triangle?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9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</a:p>
          <a:p>
            <a:r>
              <a:rPr lang="en-US" dirty="0" smtClean="0"/>
              <a:t>Business</a:t>
            </a:r>
          </a:p>
          <a:p>
            <a:r>
              <a:rPr lang="en-US" dirty="0" smtClean="0"/>
              <a:t>Triangle Sum </a:t>
            </a:r>
            <a:r>
              <a:rPr lang="en-US" dirty="0" err="1" smtClean="0"/>
              <a:t>Thm</a:t>
            </a:r>
            <a:r>
              <a:rPr lang="en-US" dirty="0" smtClean="0"/>
              <a:t>, Triangle Sum </a:t>
            </a:r>
            <a:r>
              <a:rPr lang="en-US" dirty="0" err="1" smtClean="0"/>
              <a:t>Thm</a:t>
            </a:r>
            <a:r>
              <a:rPr lang="en-US" dirty="0" smtClean="0"/>
              <a:t> Corollaries, Exterior Angle </a:t>
            </a:r>
            <a:r>
              <a:rPr lang="en-US" dirty="0" err="1" smtClean="0"/>
              <a:t>Thm</a:t>
            </a:r>
            <a:endParaRPr lang="en-US" dirty="0" smtClean="0"/>
          </a:p>
          <a:p>
            <a:r>
              <a:rPr lang="en-US" dirty="0" smtClean="0"/>
              <a:t>Third Angle </a:t>
            </a:r>
            <a:r>
              <a:rPr lang="en-US" dirty="0" err="1" smtClean="0"/>
              <a:t>Thm</a:t>
            </a:r>
            <a:r>
              <a:rPr lang="en-US" dirty="0" smtClean="0"/>
              <a:t>, </a:t>
            </a:r>
          </a:p>
          <a:p>
            <a:r>
              <a:rPr lang="en-US" dirty="0" smtClean="0"/>
              <a:t>Exit Ticket 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8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Homework: </a:t>
            </a:r>
          </a:p>
          <a:p>
            <a:r>
              <a:rPr lang="en-US" dirty="0" smtClean="0"/>
              <a:t>Honors: 4.2 </a:t>
            </a:r>
            <a:r>
              <a:rPr lang="en-US" dirty="0" err="1" smtClean="0"/>
              <a:t>pg</a:t>
            </a:r>
            <a:r>
              <a:rPr lang="en-US" dirty="0" smtClean="0"/>
              <a:t> 228 #24-28 Regular: </a:t>
            </a:r>
            <a:r>
              <a:rPr lang="en-US" dirty="0" smtClean="0"/>
              <a:t>4.2 #19-24?</a:t>
            </a:r>
            <a:endParaRPr lang="en-US" dirty="0" smtClean="0"/>
          </a:p>
          <a:p>
            <a:r>
              <a:rPr lang="en-US" dirty="0" smtClean="0"/>
              <a:t>Honors: 4.3 </a:t>
            </a:r>
            <a:r>
              <a:rPr lang="en-US" dirty="0" err="1" smtClean="0"/>
              <a:t>pg</a:t>
            </a:r>
            <a:r>
              <a:rPr lang="en-US" dirty="0" smtClean="0"/>
              <a:t> 235 #17-21 Regular: 4.3 </a:t>
            </a:r>
            <a:r>
              <a:rPr lang="en-US" dirty="0" err="1" smtClean="0"/>
              <a:t>pg</a:t>
            </a:r>
            <a:r>
              <a:rPr lang="en-US" dirty="0" smtClean="0"/>
              <a:t> 234 #9-11</a:t>
            </a:r>
          </a:p>
          <a:p>
            <a:endParaRPr lang="en-US" dirty="0" smtClean="0"/>
          </a:p>
          <a:p>
            <a:r>
              <a:rPr lang="en-US" dirty="0" smtClean="0"/>
              <a:t>For your art project:</a:t>
            </a:r>
            <a:endParaRPr lang="en-US" dirty="0"/>
          </a:p>
          <a:p>
            <a:r>
              <a:rPr lang="en-US" dirty="0" smtClean="0"/>
              <a:t>Read 4.4-4.5</a:t>
            </a:r>
          </a:p>
          <a:p>
            <a:r>
              <a:rPr lang="en-US" dirty="0" smtClean="0"/>
              <a:t>Think and Discuss Question in note taking section:</a:t>
            </a:r>
          </a:p>
          <a:p>
            <a:r>
              <a:rPr lang="en-US" dirty="0" smtClean="0"/>
              <a:t>4.4 </a:t>
            </a:r>
            <a:r>
              <a:rPr lang="en-US" dirty="0" err="1" smtClean="0"/>
              <a:t>pg</a:t>
            </a:r>
            <a:r>
              <a:rPr lang="en-US" dirty="0" smtClean="0"/>
              <a:t> 245 #1 and #2 (optional #3)</a:t>
            </a:r>
          </a:p>
          <a:p>
            <a:r>
              <a:rPr lang="en-US" dirty="0" smtClean="0"/>
              <a:t>4.5 </a:t>
            </a:r>
            <a:r>
              <a:rPr lang="en-US" dirty="0" err="1" smtClean="0"/>
              <a:t>pg</a:t>
            </a:r>
            <a:r>
              <a:rPr lang="en-US" dirty="0" smtClean="0"/>
              <a:t> 255 #1 and #2 (optional #3)</a:t>
            </a:r>
          </a:p>
          <a:p>
            <a:r>
              <a:rPr lang="en-US" dirty="0" smtClean="0"/>
              <a:t>Construction practice for art project: </a:t>
            </a:r>
          </a:p>
          <a:p>
            <a:pPr lvl="1"/>
            <a:r>
              <a:rPr lang="en-US" dirty="0" smtClean="0"/>
              <a:t>SAS p243 </a:t>
            </a:r>
          </a:p>
          <a:p>
            <a:pPr lvl="1"/>
            <a:r>
              <a:rPr lang="en-US" dirty="0" smtClean="0"/>
              <a:t>ASA </a:t>
            </a:r>
            <a:r>
              <a:rPr lang="en-US" dirty="0" err="1" smtClean="0"/>
              <a:t>pg</a:t>
            </a:r>
            <a:r>
              <a:rPr lang="en-US" dirty="0" smtClean="0"/>
              <a:t> 253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8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your missing work is addressed and turned in</a:t>
            </a:r>
          </a:p>
          <a:p>
            <a:r>
              <a:rPr lang="en-US" dirty="0" smtClean="0"/>
              <a:t>If you are still missing syllabus or consent forms I NEED THOSE !!</a:t>
            </a:r>
          </a:p>
          <a:p>
            <a:r>
              <a:rPr lang="en-US" dirty="0"/>
              <a:t>Have your ISN out before you come to class i.e. </a:t>
            </a:r>
            <a:r>
              <a:rPr lang="en-US"/>
              <a:t>take it out on your last period or before school/lunch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6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Triangle Sum Theorem</a:t>
            </a:r>
            <a:br>
              <a:rPr lang="en-US" dirty="0" smtClean="0"/>
            </a:br>
            <a:r>
              <a:rPr lang="en-US" dirty="0" smtClean="0"/>
              <a:t>Find the measure of the numbered angle</a:t>
            </a:r>
            <a:endParaRPr lang="en-US" dirty="0"/>
          </a:p>
        </p:txBody>
      </p:sp>
      <p:pic>
        <p:nvPicPr>
          <p:cNvPr id="4" name="Content Placeholder 3" descr="Screen Shot 2015-09-10 at 7.05.4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9" r="50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4523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Sum Corollaries </a:t>
            </a:r>
            <a:endParaRPr lang="en-US" dirty="0"/>
          </a:p>
        </p:txBody>
      </p:sp>
      <p:pic>
        <p:nvPicPr>
          <p:cNvPr id="4" name="Content Placeholder 3" descr="Screen Shot 2015-09-10 at 7.07.57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-2622" r="407" b="2776"/>
          <a:stretch/>
        </p:blipFill>
        <p:spPr>
          <a:xfrm>
            <a:off x="987848" y="1808702"/>
            <a:ext cx="7472639" cy="2773027"/>
          </a:xfrm>
        </p:spPr>
      </p:pic>
      <p:sp>
        <p:nvSpPr>
          <p:cNvPr id="5" name="TextBox 4"/>
          <p:cNvSpPr txBox="1"/>
          <p:nvPr/>
        </p:nvSpPr>
        <p:spPr>
          <a:xfrm>
            <a:off x="1249038" y="4559854"/>
            <a:ext cx="32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&lt;2       &lt;3       &lt;4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5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Exterior Angle Theorem</a:t>
            </a:r>
            <a:br>
              <a:rPr lang="en-US" dirty="0" smtClean="0"/>
            </a:br>
            <a:r>
              <a:rPr lang="en-US" dirty="0" smtClean="0"/>
              <a:t>Find the measurement of angle 4</a:t>
            </a:r>
            <a:endParaRPr lang="en-US" dirty="0"/>
          </a:p>
        </p:txBody>
      </p:sp>
      <p:pic>
        <p:nvPicPr>
          <p:cNvPr id="4" name="Content Placeholder 3" descr="Screen Shot 2015-09-10 at 7.14.0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0" r="9910"/>
          <a:stretch>
            <a:fillRect/>
          </a:stretch>
        </p:blipFill>
        <p:spPr>
          <a:xfrm>
            <a:off x="215279" y="1981200"/>
            <a:ext cx="8229600" cy="4876800"/>
          </a:xfrm>
        </p:spPr>
      </p:pic>
    </p:spTree>
    <p:extLst>
      <p:ext uri="{BB962C8B-B14F-4D97-AF65-F5344CB8AC3E}">
        <p14:creationId xmlns:p14="http://schemas.microsoft.com/office/powerpoint/2010/main" val="2688000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2115</TotalTime>
  <Words>313</Words>
  <Application>Microsoft Macintosh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Triangle Proofs</vt:lpstr>
      <vt:lpstr>Do Now</vt:lpstr>
      <vt:lpstr>Objective and Essential Q</vt:lpstr>
      <vt:lpstr>Agenda</vt:lpstr>
      <vt:lpstr>Business </vt:lpstr>
      <vt:lpstr>Business</vt:lpstr>
      <vt:lpstr>Triangle Sum Theorem Find the measure of the numbered angle</vt:lpstr>
      <vt:lpstr>Triangle Sum Corollaries </vt:lpstr>
      <vt:lpstr>Exterior Angle Theorem Find the measurement of angle 4</vt:lpstr>
      <vt:lpstr>Reflection</vt:lpstr>
      <vt:lpstr>Triangle Proof Cont’d</vt:lpstr>
      <vt:lpstr>CPCTC</vt:lpstr>
      <vt:lpstr>Third Angles Theorem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Ramos</dc:creator>
  <cp:lastModifiedBy>Wendy Ramos</cp:lastModifiedBy>
  <cp:revision>10</cp:revision>
  <dcterms:created xsi:type="dcterms:W3CDTF">2015-09-11T02:05:31Z</dcterms:created>
  <dcterms:modified xsi:type="dcterms:W3CDTF">2015-09-14T00:00:18Z</dcterms:modified>
</cp:coreProperties>
</file>