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 to Parallel Lines and Paragraph Proof Lesson; review the lesson and work together to finish the Classwork “Converse same side interior Angle Theorem”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Activity &amp; Summary of 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Parallel </a:t>
            </a:r>
            <a:r>
              <a:rPr lang="en-US" dirty="0" smtClean="0"/>
              <a:t>Lines. On </a:t>
            </a:r>
            <a:r>
              <a:rPr lang="en-US" dirty="0" err="1" smtClean="0"/>
              <a:t>pg</a:t>
            </a:r>
            <a:r>
              <a:rPr lang="en-US" dirty="0" smtClean="0"/>
              <a:t> 170</a:t>
            </a:r>
          </a:p>
          <a:p>
            <a:endParaRPr lang="en-US" dirty="0"/>
          </a:p>
          <a:p>
            <a:r>
              <a:rPr lang="en-US" dirty="0" smtClean="0"/>
              <a:t>Hold off on the summary for after today’s lesson (combined summary of parallel lines and perpendicular lines)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 2-Column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Students will apply deductive reasoning to prove properties about perpendicular lines using a 2-column proof</a:t>
            </a:r>
          </a:p>
          <a:p>
            <a:endParaRPr lang="en-US" dirty="0"/>
          </a:p>
          <a:p>
            <a:r>
              <a:rPr lang="en-US" dirty="0" smtClean="0"/>
              <a:t>Essential Question: How can you describe the properties of two lines including perpendicular lines?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</a:p>
          <a:p>
            <a:r>
              <a:rPr lang="en-US" dirty="0" smtClean="0"/>
              <a:t>Business </a:t>
            </a:r>
          </a:p>
          <a:p>
            <a:r>
              <a:rPr lang="en-US" dirty="0" smtClean="0"/>
              <a:t>Perpendicular Proof Lesson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</a:p>
          <a:p>
            <a:r>
              <a:rPr lang="en-US" b="1" dirty="0" smtClean="0"/>
              <a:t>M2</a:t>
            </a:r>
            <a:r>
              <a:rPr lang="en-US" dirty="0" smtClean="0"/>
              <a:t>- Alternate Interior Angles Theorem paragraph proof p156</a:t>
            </a:r>
          </a:p>
          <a:p>
            <a:r>
              <a:rPr lang="en-US" b="1" dirty="0" smtClean="0"/>
              <a:t>MH2</a:t>
            </a:r>
            <a:r>
              <a:rPr lang="en-US" dirty="0" smtClean="0"/>
              <a:t>- Same Side Interior Angles Theorem p159 #26</a:t>
            </a:r>
          </a:p>
          <a:p>
            <a:r>
              <a:rPr lang="en-US" b="1" dirty="0" smtClean="0"/>
              <a:t>All</a:t>
            </a:r>
            <a:r>
              <a:rPr lang="en-US" dirty="0" smtClean="0"/>
              <a:t>- 3.4 Exercise p175 #4 and 8</a:t>
            </a:r>
          </a:p>
          <a:p>
            <a:r>
              <a:rPr lang="en-US" dirty="0" smtClean="0"/>
              <a:t>Start new lesson titled “Triangle Proofs” and Copy “Properties of Congruent Polygons” from page 231 on the right 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Mark the Dates-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Group Practice Test 9/15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Geometry Unit Test on 9/17</a:t>
            </a:r>
          </a:p>
          <a:p>
            <a:pPr marL="0" indent="0">
              <a:buNone/>
            </a:pPr>
            <a:r>
              <a:rPr lang="en-US" dirty="0" smtClean="0"/>
              <a:t>	Project due on 9/21</a:t>
            </a:r>
          </a:p>
          <a:p>
            <a:pPr marL="0" indent="0">
              <a:buNone/>
            </a:pPr>
            <a:r>
              <a:rPr lang="en-US" dirty="0" smtClean="0"/>
              <a:t>Absent students- need to see me during “free time”; if I do not know you are going to be absent, you must develop an action plan paragraph attached to missing work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Quizzes are graded and inputted; we will talk about them last 8 minutes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Perpendicular Bisector- </a:t>
            </a:r>
            <a:r>
              <a:rPr lang="en-US" dirty="0" smtClean="0"/>
              <a:t>a line perpendicular to a segment at the segment’s midpoint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Distance from a point to a line- </a:t>
            </a:r>
            <a:r>
              <a:rPr lang="en-US" dirty="0" smtClean="0"/>
              <a:t>the shortest segment from a point to a line is perpendicular to the 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450</TotalTime>
  <Words>196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DO NOW</vt:lpstr>
      <vt:lpstr>Reflection Activity &amp; Summary of EQ</vt:lpstr>
      <vt:lpstr>Perpendicular Lines 2-Column Proofs</vt:lpstr>
      <vt:lpstr>Agenda</vt:lpstr>
      <vt:lpstr>Business- Homework</vt:lpstr>
      <vt:lpstr>Business</vt:lpstr>
      <vt:lpstr>Perpendicular Lines 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Wendy Ramos</dc:creator>
  <cp:lastModifiedBy>Wendy Ramos</cp:lastModifiedBy>
  <cp:revision>6</cp:revision>
  <dcterms:created xsi:type="dcterms:W3CDTF">2015-09-08T13:24:29Z</dcterms:created>
  <dcterms:modified xsi:type="dcterms:W3CDTF">2015-09-08T20:55:15Z</dcterms:modified>
</cp:coreProperties>
</file>